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0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7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6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8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3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3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6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953A-77BD-4211-89CD-E35C8926352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F8AC-11C2-4B61-9824-E44F31B14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0400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Поступление в колледж</a:t>
            </a:r>
            <a:endParaRPr lang="ru-RU" sz="54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6518" y="3118568"/>
            <a:ext cx="9718964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Приёмная комиссия </a:t>
            </a:r>
            <a:endParaRPr lang="ru-RU" b="1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r>
              <a:rPr lang="ru-RU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Калининградского морского рыбопромышленного колледжа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83211"/>
            <a:ext cx="9144000" cy="2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1936" y="0"/>
            <a:ext cx="7090064" cy="73775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ЗАОЧНАЯ ФОРМА ОБУЧЕНИЯ</a:t>
            </a:r>
            <a:br>
              <a:rPr lang="ru-RU" sz="4000" b="1" dirty="0" smtClean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реализуется только на базе 11 класса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43595" y="976747"/>
            <a:ext cx="730480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СУДОВОДИТЕЛЬСКОЕ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14664"/>
              </p:ext>
            </p:extLst>
          </p:nvPr>
        </p:nvGraphicFramePr>
        <p:xfrm>
          <a:off x="987137" y="1976965"/>
          <a:ext cx="10048008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Судовождение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судоводитель,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49 000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55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01936" y="0"/>
            <a:ext cx="7090064" cy="73775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ЗАОЧНАЯ ФОРМА ОБУЧЕНИЯ</a:t>
            </a:r>
            <a:br>
              <a:rPr lang="ru-RU" sz="4000" b="1" dirty="0" smtClean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реализуется только на базе 11 класса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43595" y="976747"/>
            <a:ext cx="730480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СУДОМЕХАНИЧЕСКОЕ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56714"/>
              </p:ext>
            </p:extLst>
          </p:nvPr>
        </p:nvGraphicFramePr>
        <p:xfrm>
          <a:off x="987137" y="1976965"/>
          <a:ext cx="1004800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Эксплуатация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судовых энергетических установок</a:t>
                      </a:r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судомеханик,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49 000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Эксплуатация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судового электрооборудования  средств автоматики</a:t>
                      </a:r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электромеханик,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42 200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81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48745" y="696191"/>
            <a:ext cx="6643255" cy="924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ПОСТУПЛЕНИЕ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КГТУ И БГАРФ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БЕЗ ЕГЭ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48745" y="2454852"/>
            <a:ext cx="6643255" cy="3569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5000" y="2130138"/>
            <a:ext cx="6255327" cy="307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КМРК в составе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университетского 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комплекса. </a:t>
            </a:r>
            <a:endParaRPr lang="ru-RU" sz="6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ru-RU" sz="6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У 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наших выпускников есть возможность продолжить обучение в КГТУ и БГАРФ, поступая по трем внутренним вступительным испытаниям. </a:t>
            </a:r>
            <a:endParaRPr lang="ru-RU" sz="6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ru-RU" sz="6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Как 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правило, ребята выбирают заочную форму обучения, ведь у них уже есть знания и опыт для работы по профессии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endParaRPr lang="ru-RU" sz="6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Узнай о возможностях получения высшего образования для обладателей дипломов КМРК в приемных комиссиях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вузов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177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12273" y="2767375"/>
            <a:ext cx="3910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Какие документы требуются для подачи заявления на обучение?</a:t>
            </a:r>
            <a:endParaRPr lang="ru-RU" sz="30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1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49606" y="540328"/>
            <a:ext cx="8279823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СПИСОК ДОКУМЕНТОВ ДЛЯ ПОСТУПЛЕНИЯ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124" y="1595004"/>
            <a:ext cx="7905751" cy="454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Поступающие в колледж подают заявление на имя ректора университета с указанием выбранной специальности, приложив к нему следующие документы: </a:t>
            </a: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Документ, удостоверяющий личность абитуриента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Документ об образовании с приложением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СНИЛС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 фотографии 3х4 (цветные, в деловой одежде)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Медицинское заключение о годности к обучению</a:t>
            </a: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(справка по форме 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086/у, нарколог, психиатр)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442364"/>
            <a:ext cx="6494318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*Более подробную информацию о перечне документов Вы можете получить на сайте </a:t>
            </a:r>
            <a:r>
              <a:rPr lang="en-US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разделе «Поступление» - «Список документов»</a:t>
            </a:r>
            <a:endParaRPr lang="ru-RU" sz="14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0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56088" y="472787"/>
            <a:ext cx="8279823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ПРИЕМ ИНОСТРАННЫХ ГРАЖДАН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123" y="1561233"/>
            <a:ext cx="7905751" cy="454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Помимо требуемого Приемной комиссией </a:t>
            </a:r>
            <a:r>
              <a:rPr lang="ru-RU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обязательного перечня документов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необходимо предоставить:</a:t>
            </a: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Нотариально заверенный перевод документа, удостоверяющего личность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Нотариально заверенные переводы документа об образовании и приложения с оценками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Перевод медицинского заключения, если оно требуется для поступления на выбранную специальность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Свидетельство о признании иностранного образования на территории Российской Федерации (при необходимости)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442364"/>
            <a:ext cx="6494318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*Более подробную информацию о перечне документов Вы можете получить на сайте </a:t>
            </a:r>
            <a:r>
              <a:rPr lang="en-US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разделе «Поступление» - «Прием иностранных граждан»</a:t>
            </a:r>
            <a:endParaRPr lang="ru-RU" sz="14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3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12273" y="2767375"/>
            <a:ext cx="3910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В какие сроки ведется прием документов?</a:t>
            </a:r>
            <a:endParaRPr lang="ru-RU" sz="30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1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56088" y="566307"/>
            <a:ext cx="8279823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СРОКИ ПРИЕМА ДОКУМЕНТОВ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72443" y="2211965"/>
            <a:ext cx="8047112" cy="374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Сроки приема документов на очную и заочную форму обучения: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 20 июня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2024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года по 15 августа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2024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года 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(с 10 до 15 часов, время местное)</a:t>
            </a:r>
          </a:p>
          <a:p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Сроки предоставления оригиналов документов об образовании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 15 августа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2024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года (до 18 часов, время местное)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Сроки заключения договоров на обучение и оплата 1-го семестра </a:t>
            </a:r>
          </a:p>
          <a:p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(т.е. половины стоимости обучения за год):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время и дата для каждого учебного отделения и формы обучения будет опубликована на сайте колледжа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Зачисление абитуриентов на очную и заочную форму обучения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договорам об оказании платных образовательных услуг </a:t>
            </a:r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осуществляется при условии заключения договора и оплаты стоимости обучения 1-го семестра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не позднее 26 августа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2024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г.</a:t>
            </a:r>
          </a:p>
          <a:p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97682" y="6442364"/>
            <a:ext cx="6494318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*Более подробную информацию о поступлении Вы можете получить на сайте </a:t>
            </a:r>
            <a:r>
              <a:rPr lang="en-US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разделе «Поступление» - «Информация о приёме»</a:t>
            </a:r>
            <a:endParaRPr lang="ru-RU" sz="14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95400" y="3037538"/>
            <a:ext cx="3910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Как можно подать документы?</a:t>
            </a:r>
            <a:endParaRPr lang="ru-RU" sz="30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6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055" cy="69086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01113" y="354916"/>
            <a:ext cx="8279823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СПОСОБЫ ПОДАЧИ ДОКУМЕНТОВ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89263" y="2569805"/>
            <a:ext cx="9103522" cy="374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2024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году поступающие вправе подать заявление о приёме на обучение, а также необходимые документы одним из следующих способов: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 личном обращении в Приёмную комиссию колледжа</a:t>
            </a:r>
            <a:endParaRPr lang="ru-RU" sz="1800" u="sng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через операторов почтовой связи общего пользования 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(по почте)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адресу: </a:t>
            </a:r>
          </a:p>
          <a:p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Калининградский морской рыбопромышленный колледж БГАРФ ФГБОУ ВО «КГТУ», 236039, Россия, г. Калининград, ул. Мореходная, д.3</a:t>
            </a:r>
          </a:p>
          <a:p>
            <a:pPr algn="ctr"/>
            <a:endParaRPr lang="ru-RU" sz="18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электронном виде (</a:t>
            </a:r>
            <a:r>
              <a:rPr lang="ru-RU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800" u="sng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Бланки документов </a:t>
            </a:r>
            <a:r>
              <a:rPr lang="ru-RU" sz="18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(заявление, согласие на обработку данных, анкета) </a:t>
            </a:r>
          </a:p>
          <a:p>
            <a:pPr algn="ctr"/>
            <a:r>
              <a:rPr lang="ru-RU" sz="1800" u="sng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должны быть распечатаны, заполнены вручную и подписаны.</a:t>
            </a:r>
          </a:p>
          <a:p>
            <a:pPr algn="ctr"/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Отсканированное (или сфотографированное) изображение должно быть четким, без посторонних предметов!</a:t>
            </a:r>
          </a:p>
          <a:p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493020"/>
            <a:ext cx="6494318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*Более подробную информацию о поступлении Вы можете получить на сайте </a:t>
            </a:r>
            <a:r>
              <a:rPr lang="en-US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разделе «Поступление» - «Способы подачи документов»</a:t>
            </a:r>
            <a:endParaRPr lang="ru-RU" sz="14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16183" y="2601119"/>
            <a:ext cx="3910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Актуальная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FFC000"/>
                </a:solidFill>
                <a:latin typeface="Trebuchet MS" panose="020B0603020202020204" pitchFamily="34" charset="0"/>
              </a:rPr>
              <a:t>и</a:t>
            </a:r>
            <a:r>
              <a:rPr lang="ru-RU" sz="3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нформация всегда у Вас под рукой!</a:t>
            </a:r>
            <a:endParaRPr lang="ru-RU" sz="30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95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01113" y="323743"/>
            <a:ext cx="8279823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МЕДИЦИНСКАЯ КОМИССИЯ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89263" y="2532302"/>
            <a:ext cx="9103522" cy="374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Поступающие в колледж проходят обязательные предварительные медицинские осмотры при поступлении на обучение по специальностям: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26.02.03 «Судовождение»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26.02.05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«Эксплуатация судовых энергетических установок»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26.02.06 «Эксплуатация судового электрооборудования и средств автоматики»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11.02.03 «Эксплуатация оборудования радиосвязи и электрорадионавигации судов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35.02.10 «Обработка водных биоресурсов»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35.02.11 «Промышленное рыболовство»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15.02.06 «Монтаж, техническая эксплуатация и ремонт холодильно-компрессорных и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теплонасосных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машин и установок»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15.02.17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«Монтаж, техническое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обслуживание, эксплуатация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ремонт промышленного оборудования»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43.02.15 «Поварское и кондитерское дело»</a:t>
            </a:r>
          </a:p>
          <a:p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Медицинский осмотр осуществляется в порядке, установленном при заключении трудового договора. </a:t>
            </a: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указанным выше специальностям документы принимаются </a:t>
            </a:r>
            <a:r>
              <a:rPr lang="ru-RU" sz="1400" u="sng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только при наличии медкомиссии.</a:t>
            </a:r>
          </a:p>
          <a:p>
            <a:endParaRPr lang="ru-RU" sz="14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Для морских специальностей обязательны: </a:t>
            </a:r>
          </a:p>
          <a:p>
            <a:pPr algn="ctr"/>
            <a:r>
              <a:rPr lang="ru-RU" sz="16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Справка 086/У, измерение цветоощущения, полей зрения, глазного дна.</a:t>
            </a:r>
          </a:p>
          <a:p>
            <a:pPr algn="just"/>
            <a:endParaRPr lang="ru-RU" sz="16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Остальным специальностям для формирования личного дела рекомендуется предоставить: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Справку 086/У, ФЛГ, выписку о наличии прививок, заверенную надлежащим образом, </a:t>
            </a:r>
            <a:r>
              <a:rPr lang="ru-RU" sz="16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заключение нарколога и психиатра.</a:t>
            </a:r>
          </a:p>
          <a:p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441065"/>
            <a:ext cx="6494318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*Более подробную информацию о поступлении Вы можете получить на сайте </a:t>
            </a:r>
            <a:r>
              <a:rPr lang="en-US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разделе «Поступление» - «Список документов»</a:t>
            </a:r>
            <a:endParaRPr lang="ru-RU" sz="14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6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06870"/>
            <a:ext cx="6384345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ОБЩЕЖИТИЕ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845" y="2414105"/>
            <a:ext cx="6396473" cy="4724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Для иногородних курсантов и студентов колледж предоставляет возможность проживания в </a:t>
            </a:r>
            <a:r>
              <a:rPr lang="ru-RU" sz="2100" b="1" u="sng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мужском общежитии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рассчитанном более чем на 320 мест, на весь период обучения. </a:t>
            </a:r>
          </a:p>
          <a:p>
            <a:endParaRPr lang="ru-RU" sz="21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21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Общежитие расположено на территории колледжа.</a:t>
            </a:r>
          </a:p>
          <a:p>
            <a:endParaRPr lang="ru-RU" sz="21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В общежитии есть необходимые условия для комфортного проживания, занятий и отдыха, имеются бытовые комнаты, санузлы, кухни. Оборудованы две комнаты отдыха, есть своя библиотека.</a:t>
            </a:r>
          </a:p>
          <a:p>
            <a:endParaRPr lang="ru-RU" sz="21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Для проживающих постоянно проводятся тематические и развлекательные вечера, викторины, мастер-классы, спортивные мероприятия. Обучающиеся выезжают на экскурсии, посещают филармонию и другие учреждения культуры.</a:t>
            </a:r>
          </a:p>
          <a:p>
            <a:endParaRPr lang="ru-RU" sz="21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Стоимость проживания в общежитии для обучающихся по договору об оказании платных образовательных услуг, очной формы обучения – 15 000 р в год (оплата по семестрам).</a:t>
            </a:r>
          </a:p>
          <a:p>
            <a:endParaRPr lang="ru-RU" sz="21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21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Для обучающихся за счет средств федерального бюджета проживание в общежитии бесплатное.</a:t>
            </a:r>
            <a:endParaRPr lang="ru-RU" sz="2100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ru-RU" sz="6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441065"/>
            <a:ext cx="6494318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*Более подробную информацию о проживании в общежитии Вы можете получить на сайте </a:t>
            </a:r>
            <a:r>
              <a:rPr lang="en-US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разделе «Колледж» - «Общежитие»</a:t>
            </a:r>
            <a:endParaRPr lang="ru-RU" sz="14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8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728662"/>
            <a:ext cx="9466984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ПОСТУПЛЕНИЕ В КОЛЛЕДЖ НА БАЗЕ 11 КЛАССОВ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648" y="3017259"/>
            <a:ext cx="7180118" cy="372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Ежегодно, в июне, на сайте КМРК в разделе «Поступление» публикуется приказ о плане приёма граждан на базе среднего общего образования.</a:t>
            </a:r>
          </a:p>
          <a:p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Обучение на очной форме обучения на базе среднего общего образования (11 </a:t>
            </a:r>
            <a:r>
              <a:rPr lang="ru-RU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кл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) </a:t>
            </a:r>
            <a:r>
              <a:rPr lang="ru-RU" sz="16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осуществляется по договорам об оказании платных образовательных услуг.</a:t>
            </a:r>
          </a:p>
          <a:p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Каждый год перечень специальностей и количество выделенных мест для поступления на базе среднего общего образования меняется.</a:t>
            </a:r>
          </a:p>
          <a:p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Отслеживать информацию о наличии вакантных мест после 11 класса можно на сайте колледжа в разделе «Поступление».</a:t>
            </a: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441065"/>
            <a:ext cx="6494318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*Более подробную информацию о поступлении Вы можете получить на сайте </a:t>
            </a:r>
            <a:r>
              <a:rPr lang="en-US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r>
              <a:rPr lang="ru-RU" sz="1400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разделе «Поступление»</a:t>
            </a:r>
            <a:endParaRPr lang="ru-RU" sz="1400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45574" y="2500336"/>
            <a:ext cx="2535380" cy="60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Режим работы</a:t>
            </a:r>
            <a:endParaRPr lang="ru-RU" sz="2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7" y="3434877"/>
            <a:ext cx="2231421" cy="198437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5527" y="528098"/>
            <a:ext cx="8279823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КОНСУЛЬТИРОВАНИЕ АБИТУРИЕНТОВ</a:t>
            </a:r>
            <a:endParaRPr lang="ru-RU" sz="32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75438" y="2500336"/>
            <a:ext cx="2535380" cy="60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Контакты</a:t>
            </a:r>
            <a:endParaRPr lang="ru-RU" sz="2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5574" y="4720527"/>
            <a:ext cx="2535380" cy="135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понедельник-пятница</a:t>
            </a:r>
          </a:p>
          <a:p>
            <a:pPr algn="ctr"/>
            <a:endParaRPr lang="ru-RU" sz="18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 9.00 до 16.00</a:t>
            </a:r>
            <a:endParaRPr lang="ru-RU" sz="18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2970" y="5093821"/>
            <a:ext cx="3018354" cy="130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+</a:t>
            </a:r>
            <a:r>
              <a:rPr lang="ru-RU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7(4012)</a:t>
            </a:r>
            <a:r>
              <a:rPr lang="en-US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57</a:t>
            </a:r>
            <a:r>
              <a:rPr lang="ru-RU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82</a:t>
            </a:r>
            <a:r>
              <a:rPr lang="ru-RU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99</a:t>
            </a:r>
            <a:endParaRPr lang="ru-RU" sz="1800" b="1" dirty="0" smtClean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kmrk.mail@mail.ru</a:t>
            </a:r>
            <a:endParaRPr lang="en-US" sz="1600" b="1" dirty="0" smtClean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priem.kmrk@gmail.com</a:t>
            </a:r>
          </a:p>
          <a:p>
            <a:pPr algn="ctr"/>
            <a:endParaRPr lang="en-US" sz="1600" b="1" dirty="0" smtClean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05301" y="2693827"/>
            <a:ext cx="2627172" cy="60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 сайте </a:t>
            </a:r>
            <a:r>
              <a:rPr lang="en-US" sz="2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kmrk.ru </a:t>
            </a:r>
            <a:endParaRPr lang="ru-RU" sz="2000" b="1" dirty="0" smtClean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 можете:</a:t>
            </a:r>
            <a:endParaRPr lang="ru-RU" sz="2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1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650182" cy="7065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ОЧНАЯ ФОРМА ОБУЧЕНИЯ</a:t>
            </a:r>
            <a:endParaRPr lang="ru-RU" sz="4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43595" y="976747"/>
            <a:ext cx="730480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СУДОВОДИТЕЛЬСКОЕ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76189"/>
              </p:ext>
            </p:extLst>
          </p:nvPr>
        </p:nvGraphicFramePr>
        <p:xfrm>
          <a:off x="987137" y="1956183"/>
          <a:ext cx="1040130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балл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Судовождение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судоводитель,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110 850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Промышленное рыболовство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6мес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4,15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76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639790" cy="7377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ОЧНАЯ ФОРМА ОБУЧЕНИЯ</a:t>
            </a:r>
            <a:endParaRPr lang="ru-RU" sz="4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43595" y="976747"/>
            <a:ext cx="730480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СУДОМЕХАНИЧЕСКОЕ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29450"/>
              </p:ext>
            </p:extLst>
          </p:nvPr>
        </p:nvGraphicFramePr>
        <p:xfrm>
          <a:off x="966353" y="1779536"/>
          <a:ext cx="104013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балл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Эксплуатация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судовых</a:t>
                      </a:r>
                    </a:p>
                    <a:p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энергетических установок</a:t>
                      </a:r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</a:t>
                      </a:r>
                    </a:p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судомеханик,</a:t>
                      </a:r>
                    </a:p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/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110 850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3,96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Эксплуатация судового электрооборудования и средств автоматики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</a:t>
                      </a:r>
                    </a:p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электромеханик,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110 850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4,46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3,98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Монтаж,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техническая</a:t>
                      </a:r>
                    </a:p>
                    <a:p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эксплуатация и ремонт холодильно-компрессорных и </a:t>
                      </a:r>
                      <a:r>
                        <a:rPr lang="ru-RU" sz="1600" baseline="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теплонасосных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машин и установок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4,38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36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52210" y="0"/>
            <a:ext cx="6639790" cy="7377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ОЧНАЯ ФОРМА ОБУЧЕНИЯ</a:t>
            </a:r>
            <a:endParaRPr lang="ru-RU" sz="4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43595" y="976747"/>
            <a:ext cx="730480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РАДИОТЕХНИЧЕСКОЕ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78269"/>
              </p:ext>
            </p:extLst>
          </p:nvPr>
        </p:nvGraphicFramePr>
        <p:xfrm>
          <a:off x="987137" y="2132830"/>
          <a:ext cx="104013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балл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Эксплуатация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оборудования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радиосвязи и 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электрорадионавигации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судов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Техник,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4,41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36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52210" y="0"/>
            <a:ext cx="6639790" cy="7377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ОЧНАЯ ФОРМА ОБУЧЕНИЯ</a:t>
            </a:r>
            <a:endParaRPr lang="ru-RU" sz="4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856" y="976747"/>
            <a:ext cx="8664287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МЕХАНИКО-ТЕХНОЛОГИЧЕСКОЕ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5631"/>
              </p:ext>
            </p:extLst>
          </p:nvPr>
        </p:nvGraphicFramePr>
        <p:xfrm>
          <a:off x="966353" y="1748363"/>
          <a:ext cx="104013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балл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Монтаж,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техническое 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обслуживание, эксплуатация 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 ремонт промышленного оборудования 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Техник-механик,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2года 10мес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3,91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Водные биоресурсы и </a:t>
                      </a:r>
                      <a:r>
                        <a:rPr lang="ru-RU" sz="16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аквакультура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Техник,</a:t>
                      </a:r>
                    </a:p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2года10мес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algn="ctr"/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3,63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Обработка водных</a:t>
                      </a:r>
                    </a:p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биоресурсов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Техник-технолог,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2года 10мес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3,78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Поварское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и </a:t>
                      </a:r>
                    </a:p>
                    <a:p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кондитерское дело</a:t>
                      </a:r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по поварскому и кондитерскому делу</a:t>
                      </a: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ru-RU" sz="16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8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650182" cy="7065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ОЧНАЯ ФОРМА ОБУЧЕНИЯ</a:t>
            </a:r>
            <a:endParaRPr lang="ru-RU" sz="4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95870" y="976747"/>
            <a:ext cx="900025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ОТДЕЛЕНИЕ ИНФОРМАЦИОННЫХ ТЕХНОЛОГИЙ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64544"/>
              </p:ext>
            </p:extLst>
          </p:nvPr>
        </p:nvGraphicFramePr>
        <p:xfrm>
          <a:off x="987137" y="1904228"/>
          <a:ext cx="104013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балл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Информационные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системы и </a:t>
                      </a:r>
                    </a:p>
                    <a:p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программирование</a:t>
                      </a:r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ru-RU" sz="16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по информационным системам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6мес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4,94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Сетевое и системное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администрирование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Сетевой и системный администратор,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4,54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25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650182" cy="7065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ОЧНАЯ ФОРМА ОБУЧЕНИЯ</a:t>
            </a:r>
            <a:endParaRPr lang="ru-RU" sz="4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95870" y="976747"/>
            <a:ext cx="900025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АВТОМЕХАНИЧЕСКОЕ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31234"/>
              </p:ext>
            </p:extLst>
          </p:nvPr>
        </p:nvGraphicFramePr>
        <p:xfrm>
          <a:off x="987137" y="1904228"/>
          <a:ext cx="104013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балл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перевозок и управление на</a:t>
                      </a:r>
                    </a:p>
                    <a:p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транспорте</a:t>
                      </a:r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2года 10мес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4,58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4,03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Специалист,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3года 10мес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69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552210" y="0"/>
            <a:ext cx="6639790" cy="7377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ОЧНАЯ ФОРМА ОБУЧЕНИЯ</a:t>
            </a:r>
            <a:endParaRPr lang="ru-RU" sz="4000" b="1" dirty="0"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43595" y="976747"/>
            <a:ext cx="7304809" cy="74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ЭКОНОМИЧЕСКОЕ ОТДЕЛЕНИЕ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12413"/>
              </p:ext>
            </p:extLst>
          </p:nvPr>
        </p:nvGraphicFramePr>
        <p:xfrm>
          <a:off x="924792" y="2226349"/>
          <a:ext cx="10401300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Специальности отделения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балл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Экономика</a:t>
                      </a:r>
                      <a:r>
                        <a:rPr lang="ru-RU" sz="1700" baseline="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и бухгалтерский учет</a:t>
                      </a:r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Бухгалтер,</a:t>
                      </a:r>
                    </a:p>
                    <a:p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2года 8мес</a:t>
                      </a:r>
                    </a:p>
                    <a:p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74 000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7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768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1527</Words>
  <Application>Microsoft Office PowerPoint</Application>
  <PresentationFormat>Широкоэкранный</PresentationFormat>
  <Paragraphs>499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Trebuchet MS</vt:lpstr>
      <vt:lpstr>Тема Office</vt:lpstr>
      <vt:lpstr>Поступление в колледж</vt:lpstr>
      <vt:lpstr>Презентация PowerPoint</vt:lpstr>
      <vt:lpstr>ОЧНАЯ ФОРМА ОБУЧЕНИЯ</vt:lpstr>
      <vt:lpstr>ОЧНАЯ ФОРМА ОБУЧЕНИЯ</vt:lpstr>
      <vt:lpstr>ОЧНАЯ ФОРМА ОБУЧЕНИЯ</vt:lpstr>
      <vt:lpstr>ОЧНАЯ ФОРМА ОБУЧЕНИЯ</vt:lpstr>
      <vt:lpstr>ОЧНАЯ ФОРМА ОБУЧЕНИЯ</vt:lpstr>
      <vt:lpstr>ОЧНАЯ ФОРМА ОБУЧЕНИЯ</vt:lpstr>
      <vt:lpstr>ОЧНАЯ ФОРМА ОБУЧЕНИЯ</vt:lpstr>
      <vt:lpstr>ЗАОЧНАЯ ФОРМА ОБУЧЕНИЯ *реализуется только на базе 11 класса</vt:lpstr>
      <vt:lpstr>ЗАОЧНАЯ ФОРМА ОБУЧЕНИЯ *реализуется только на базе 11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в колледж</dc:title>
  <dc:creator>user</dc:creator>
  <cp:lastModifiedBy>Elena</cp:lastModifiedBy>
  <cp:revision>121</cp:revision>
  <dcterms:created xsi:type="dcterms:W3CDTF">2021-12-08T09:18:35Z</dcterms:created>
  <dcterms:modified xsi:type="dcterms:W3CDTF">2024-03-18T12:48:43Z</dcterms:modified>
</cp:coreProperties>
</file>