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-379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EDD86-380A-4D26-9523-F65213F5FDD4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31B60-1049-4EE1-BD42-303BD3A4F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667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31B60-1049-4EE1-BD42-303BD3A4FA7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18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3/14/2025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3/14/2025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3/14/2025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3/14/2025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3/14/2025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3/14/2025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3/14/2025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3/14/2025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3/14/2025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3/14/2025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3/14/2025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3/14/2025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3/14/2025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3/14/2025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3/14/2025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3/14/2025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3/14/2025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3/14/2025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CF3DDB-FBF1-FF08-63D9-4BC8C79EDE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908" y="2733709"/>
            <a:ext cx="8670547" cy="1373070"/>
          </a:xfrm>
        </p:spPr>
        <p:txBody>
          <a:bodyPr/>
          <a:lstStyle/>
          <a:p>
            <a:r>
              <a:rPr lang="ru-RU" sz="6000" dirty="0"/>
              <a:t>Я помню</a:t>
            </a:r>
            <a:r>
              <a:rPr lang="en-US" sz="6000" dirty="0"/>
              <a:t>,</a:t>
            </a:r>
            <a:r>
              <a:rPr lang="ru-RU" sz="6000" dirty="0"/>
              <a:t> я горжусь!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51F9F64-51ED-6C75-E561-EE3D0DDB67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Автор </a:t>
            </a:r>
            <a:r>
              <a:rPr lang="ru-RU" dirty="0"/>
              <a:t>работы –курсант </a:t>
            </a:r>
            <a:r>
              <a:rPr lang="ru-RU" dirty="0" smtClean="0"/>
              <a:t>гр.24-СМ-31 </a:t>
            </a:r>
            <a:r>
              <a:rPr lang="ru-RU" dirty="0" err="1" smtClean="0"/>
              <a:t>Мерц</a:t>
            </a:r>
            <a:r>
              <a:rPr lang="en-US" dirty="0"/>
              <a:t>.</a:t>
            </a:r>
            <a:r>
              <a:rPr lang="ru-RU" dirty="0"/>
              <a:t>Д</a:t>
            </a:r>
            <a:r>
              <a:rPr lang="en-US" dirty="0"/>
              <a:t>.</a:t>
            </a:r>
            <a:r>
              <a:rPr lang="ru-RU" dirty="0" smtClean="0"/>
              <a:t>О</a:t>
            </a:r>
          </a:p>
          <a:p>
            <a:r>
              <a:rPr lang="ru-RU" smtClean="0"/>
              <a:t>Руководитель  </a:t>
            </a:r>
            <a:r>
              <a:rPr lang="ru-RU" dirty="0"/>
              <a:t>Викторова В.Н.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1215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BFAA05-5F98-6ABC-382B-A6BD4A56D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Щетников Павел Павлович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FECA904-B203-683B-869F-82DAB0BF3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390" y="2263365"/>
            <a:ext cx="6880634" cy="430945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Я хотел бы рассказать о своём прадедушке</a:t>
            </a:r>
            <a:r>
              <a:rPr lang="en-US" dirty="0"/>
              <a:t>, </a:t>
            </a:r>
            <a:r>
              <a:rPr lang="ru-RU" dirty="0"/>
              <a:t>Щетникове Павле </a:t>
            </a:r>
            <a:r>
              <a:rPr lang="ru-RU" dirty="0" smtClean="0"/>
              <a:t>Павловиче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ru-RU" dirty="0"/>
              <a:t>как о ефрейторе и </a:t>
            </a:r>
            <a:r>
              <a:rPr lang="ru-RU" dirty="0" smtClean="0"/>
              <a:t>герое </a:t>
            </a:r>
            <a:r>
              <a:rPr lang="ru-RU" dirty="0"/>
              <a:t>Великой Отечественной </a:t>
            </a:r>
            <a:r>
              <a:rPr lang="ru-RU" dirty="0" smtClean="0"/>
              <a:t>войны</a:t>
            </a:r>
            <a:r>
              <a:rPr lang="en-US" dirty="0"/>
              <a:t>.</a:t>
            </a:r>
            <a:r>
              <a:rPr lang="ru-RU" dirty="0"/>
              <a:t> </a:t>
            </a:r>
            <a:r>
              <a:rPr lang="ru-RU" b="0" i="0" dirty="0" smtClean="0">
                <a:effectLst/>
              </a:rPr>
              <a:t>Родился он </a:t>
            </a:r>
            <a:r>
              <a:rPr lang="ru-RU" b="0" i="0" dirty="0">
                <a:effectLst/>
              </a:rPr>
              <a:t>29 декабря 1914 года в </a:t>
            </a:r>
            <a:r>
              <a:rPr lang="ru-RU" b="0" i="0" dirty="0" err="1">
                <a:effectLst/>
              </a:rPr>
              <a:t>г.Зыряновск</a:t>
            </a:r>
            <a:r>
              <a:rPr lang="ru-RU" b="0" i="0" dirty="0">
                <a:effectLst/>
              </a:rPr>
              <a:t> </a:t>
            </a:r>
            <a:r>
              <a:rPr lang="ru-RU" b="0" i="0" dirty="0" smtClean="0">
                <a:effectLst/>
              </a:rPr>
              <a:t>. </a:t>
            </a:r>
            <a:r>
              <a:rPr lang="ru-RU" b="0" i="0" dirty="0">
                <a:effectLst/>
              </a:rPr>
              <a:t>Пошел на фронт в возрасте 26 лет. Воевал с 24 июля 1941 до 1943 года в звании гвардии ефрейтора в войсковой части № 605. Участвовал в боях за оборону города Сталинграда, за что имеет правительственную награду, медаль " За оборону Сталинграда « и другие</a:t>
            </a:r>
            <a:r>
              <a:rPr lang="en-US" b="0" i="0" dirty="0">
                <a:effectLst/>
              </a:rPr>
              <a:t>.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FF022F5-3E20-0F6B-81D5-B2F7DA222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690" y="2339188"/>
            <a:ext cx="4642920" cy="348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15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F58DE7-D2B7-DCC8-367F-F03B0213A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557" y="744174"/>
            <a:ext cx="9613861" cy="1080938"/>
          </a:xfrm>
        </p:spPr>
        <p:txBody>
          <a:bodyPr>
            <a:normAutofit/>
          </a:bodyPr>
          <a:lstStyle/>
          <a:p>
            <a:r>
              <a:rPr lang="ru-RU" sz="4000" dirty="0"/>
              <a:t>История и подвиг солдата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3DC2164-3A78-F38E-2267-EB20FBC44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122" y="2055137"/>
            <a:ext cx="11923415" cy="4653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0" i="0" dirty="0">
                <a:effectLst/>
              </a:rPr>
              <a:t>8 июля 1943 года противник атаковывал </a:t>
            </a:r>
            <a:r>
              <a:rPr lang="ru-RU" b="0" i="0" dirty="0" smtClean="0">
                <a:effectLst/>
              </a:rPr>
              <a:t> позиции наших </a:t>
            </a:r>
            <a:r>
              <a:rPr lang="ru-RU" b="0" i="0" dirty="0">
                <a:effectLst/>
              </a:rPr>
              <a:t>под городом Белгород на расстоянии </a:t>
            </a:r>
            <a:r>
              <a:rPr lang="ru-RU" b="0" i="0" dirty="0" smtClean="0">
                <a:effectLst/>
              </a:rPr>
              <a:t>20- </a:t>
            </a:r>
            <a:r>
              <a:rPr lang="ru-RU" b="0" i="0" dirty="0">
                <a:effectLst/>
              </a:rPr>
              <a:t>километровой зоны, ефрейтор Щетников Павел Павлович обеспечивал подвозку боеприпасов, фуража и продовольствия для артиллеристов, этим самым дал возможность батареям бесперебойно вести огонь. </a:t>
            </a:r>
            <a:r>
              <a:rPr lang="ru-RU" dirty="0"/>
              <a:t>В</a:t>
            </a:r>
            <a:r>
              <a:rPr lang="ru-RU" b="0" i="0" dirty="0" smtClean="0">
                <a:effectLst/>
              </a:rPr>
              <a:t>о </a:t>
            </a:r>
            <a:r>
              <a:rPr lang="ru-RU" b="0" i="0" dirty="0">
                <a:effectLst/>
              </a:rPr>
              <a:t>время подвоза попал под артиллерийский огонь противника, где был тяжело ранен осколком, приведшем к ампутации ноги. </a:t>
            </a:r>
            <a:r>
              <a:rPr lang="ru-RU" b="0" i="0" dirty="0" smtClean="0">
                <a:effectLst/>
              </a:rPr>
              <a:t>До января </a:t>
            </a:r>
            <a:r>
              <a:rPr lang="ru-RU" b="0" i="0" dirty="0">
                <a:effectLst/>
              </a:rPr>
              <a:t>1944 года </a:t>
            </a:r>
            <a:r>
              <a:rPr lang="ru-RU" b="0" i="0" dirty="0" smtClean="0">
                <a:effectLst/>
              </a:rPr>
              <a:t>он находился </a:t>
            </a:r>
            <a:r>
              <a:rPr lang="ru-RU" b="0" i="0" dirty="0">
                <a:effectLst/>
              </a:rPr>
              <a:t>в госпитале. После лечения в 1944 году был демобилизован и вернулся домой. </a:t>
            </a:r>
            <a:r>
              <a:rPr lang="ru-RU" b="0" i="0" dirty="0" smtClean="0">
                <a:effectLst/>
              </a:rPr>
              <a:t>Награждён </a:t>
            </a:r>
            <a:r>
              <a:rPr lang="ru-RU" b="0" i="0" dirty="0">
                <a:effectLst/>
              </a:rPr>
              <a:t>орденами Великой Отечественной Войны 1-ой и 2- ой степени, имеет медаль за победу над Германией в Великой Отечественной </a:t>
            </a:r>
            <a:r>
              <a:rPr lang="ru-RU" b="0" i="0" dirty="0" smtClean="0">
                <a:effectLst/>
              </a:rPr>
              <a:t>войне </a:t>
            </a:r>
            <a:r>
              <a:rPr lang="ru-RU" b="0" i="0" dirty="0">
                <a:effectLst/>
              </a:rPr>
              <a:t>и другие медали. А также </a:t>
            </a:r>
            <a:r>
              <a:rPr lang="ru-RU" dirty="0" smtClean="0"/>
              <a:t>имеется</a:t>
            </a:r>
            <a:r>
              <a:rPr lang="ru-RU" b="0" i="0" dirty="0" smtClean="0">
                <a:effectLst/>
              </a:rPr>
              <a:t> грамота </a:t>
            </a:r>
            <a:r>
              <a:rPr lang="ru-RU" b="0" i="0" dirty="0">
                <a:effectLst/>
              </a:rPr>
              <a:t>от маршала Жукова Г.К. Был женат, воспитал 5-х детей, 9 внуков. Был добрым, отзывчивым человеком, очень любил внуков. У моего прадедушки была большая, дружная семья. После возвращения домой, несмотря на отсутствие </a:t>
            </a:r>
            <a:r>
              <a:rPr lang="ru-RU" b="0" i="0" dirty="0" smtClean="0">
                <a:effectLst/>
              </a:rPr>
              <a:t>ноги, </a:t>
            </a:r>
            <a:r>
              <a:rPr lang="ru-RU" b="0" i="0" dirty="0">
                <a:effectLst/>
              </a:rPr>
              <a:t>работал. До конца жизни проживал в </a:t>
            </a:r>
            <a:r>
              <a:rPr lang="ru-RU" b="0" i="0" dirty="0" err="1">
                <a:effectLst/>
              </a:rPr>
              <a:t>г.Зыряновск</a:t>
            </a:r>
            <a:r>
              <a:rPr lang="ru-RU" b="0" i="0" dirty="0">
                <a:effectLst/>
              </a:rPr>
              <a:t>, умер 29 июня 1993 года.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7931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41BF99-A5B9-EDDE-6266-1BCD6CA72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 Медаль «За боевые заслуги» и приказ</a:t>
            </a:r>
            <a:r>
              <a:rPr lang="en-US" sz="3200" dirty="0"/>
              <a:t>. 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551F81A-78CF-5CA7-A6E6-7B9688EFA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894" y="1993950"/>
            <a:ext cx="11103328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                Медаль «За боевые заслуги» и приказ</a:t>
            </a:r>
            <a:r>
              <a:rPr lang="en-US" sz="3600" dirty="0"/>
              <a:t>.                 </a:t>
            </a:r>
            <a:endParaRPr lang="ru-RU" sz="3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AE1220C-1770-62BC-E8FC-50FB8BE19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35" y="2263386"/>
            <a:ext cx="2444520" cy="435430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1813515-4D76-DEC0-4153-B7DDDA581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2357" y="2970760"/>
            <a:ext cx="4992812" cy="278229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F1B1DBF3-C54D-2A22-5712-A0D0BB60F4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4" t="2508" r="3595" b="60264"/>
          <a:stretch/>
        </p:blipFill>
        <p:spPr bwMode="auto">
          <a:xfrm>
            <a:off x="7662471" y="2728170"/>
            <a:ext cx="4438994" cy="318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681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7FB484-4ADB-99D1-6A02-1626D521E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14" y="697244"/>
            <a:ext cx="6439789" cy="1080938"/>
          </a:xfrm>
        </p:spPr>
        <p:txBody>
          <a:bodyPr/>
          <a:lstStyle/>
          <a:p>
            <a:r>
              <a:rPr lang="ru-RU" dirty="0"/>
              <a:t>Орден Отечественной войны 1 и 2 степени с приказом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3B39E524-FBA5-E90B-657A-BDB04C24BB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615" y="2119622"/>
            <a:ext cx="3385581" cy="445141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B1A99CF-3C6A-8CD1-14B1-7A0BA953A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838" y="2119622"/>
            <a:ext cx="3841630" cy="445141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2FF1FA6-16AE-D93D-DFB6-CF19D3DA55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9752" y="286966"/>
            <a:ext cx="4424209" cy="628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266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6F4A75-C03F-92F7-74E0-36F4ECB9F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237" y="597693"/>
            <a:ext cx="9613861" cy="1080938"/>
          </a:xfrm>
        </p:spPr>
        <p:txBody>
          <a:bodyPr/>
          <a:lstStyle/>
          <a:p>
            <a:r>
              <a:rPr lang="ru-RU" dirty="0"/>
              <a:t>Медаль за победу над Германией и Орден Великой Отечественной войны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2A4B63C-F699-6BF4-B67F-41B48E8BB4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1" b="24250"/>
          <a:stretch/>
        </p:blipFill>
        <p:spPr bwMode="auto">
          <a:xfrm>
            <a:off x="995882" y="1763141"/>
            <a:ext cx="3541216" cy="507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19859BA1-02DD-B1B2-42EB-702D9A5A8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77" y="1769953"/>
            <a:ext cx="3567067" cy="504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353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A2FD00-64E7-8224-71D3-BF1699C11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215" y="2883606"/>
            <a:ext cx="9613860" cy="1090788"/>
          </a:xfrm>
        </p:spPr>
        <p:txBody>
          <a:bodyPr>
            <a:normAutofit/>
          </a:bodyPr>
          <a:lstStyle/>
          <a:p>
            <a:r>
              <a:rPr lang="ru-RU" sz="4400" dirty="0"/>
              <a:t>Я Всегда буду помнить и гордится!  </a:t>
            </a:r>
          </a:p>
        </p:txBody>
      </p:sp>
      <p:pic>
        <p:nvPicPr>
          <p:cNvPr id="2054" name="Picture 6" descr="Picture background">
            <a:extLst>
              <a:ext uri="{FF2B5EF4-FFF2-40B4-BE49-F238E27FC236}">
                <a16:creationId xmlns:a16="http://schemas.microsoft.com/office/drawing/2014/main" xmlns="" id="{B3D62DB6-9579-A857-1B77-212765986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348" y="1973030"/>
            <a:ext cx="8498285" cy="522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912000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81</TotalTime>
  <Words>320</Words>
  <Application>Microsoft Office PowerPoint</Application>
  <PresentationFormat>Произвольный</PresentationFormat>
  <Paragraphs>13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Берлин</vt:lpstr>
      <vt:lpstr>Я помню, я горжусь! </vt:lpstr>
      <vt:lpstr>Щетников Павел Павлович</vt:lpstr>
      <vt:lpstr>История и подвиг солдата</vt:lpstr>
      <vt:lpstr> Медаль «За боевые заслуги» и приказ. </vt:lpstr>
      <vt:lpstr>Орден Отечественной войны 1 и 2 степени с приказом</vt:lpstr>
      <vt:lpstr>Медаль за победу над Германией и Орден Великой Отечественной войны</vt:lpstr>
      <vt:lpstr>Я Всегда буду помнить и гордится!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помню, я горжусь! </dc:title>
  <dc:creator>Пользователь</dc:creator>
  <cp:lastModifiedBy>Viktorova</cp:lastModifiedBy>
  <cp:revision>8</cp:revision>
  <dcterms:created xsi:type="dcterms:W3CDTF">2025-02-05T11:32:00Z</dcterms:created>
  <dcterms:modified xsi:type="dcterms:W3CDTF">2025-03-14T09:31:11Z</dcterms:modified>
</cp:coreProperties>
</file>